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2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FF4343"/>
    <a:srgbClr val="54BCEB"/>
    <a:srgbClr val="FFF0D2"/>
    <a:srgbClr val="C9FFFB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332" y="6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E6DA6B6D-2872-587D-D4F4-F9EC871CB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F2750E4D-049E-9DD6-ED5E-F19CFB9B9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478029"/>
              </p:ext>
            </p:extLst>
          </p:nvPr>
        </p:nvGraphicFramePr>
        <p:xfrm>
          <a:off x="2471376" y="550307"/>
          <a:ext cx="7130644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82011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51484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44891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47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Stack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Rice</a:t>
                      </a:r>
                      <a:endParaRPr lang="en-GB" sz="800" dirty="0"/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D3CC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Penne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Bolognaise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Sausages, Roast Potatoes &amp; Gravy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Greek Chicken Pitta with Rice, Tzatziki &amp; Salad</a:t>
                      </a:r>
                    </a:p>
                    <a:p>
                      <a:pPr algn="ctr"/>
                      <a:r>
                        <a:rPr lang="en-GB" sz="750" b="0" i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Cheese Whirl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with Rice, Tzatziki &amp; Salad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Chips &amp; Tomato Sauce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4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&amp; Tomato Pizza with Pasta Salad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50" b="1" u="sng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Penne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</a:t>
                      </a:r>
                      <a:endParaRPr lang="en-GB" sz="7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Sausages,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Potatoes &amp; Gravy</a:t>
                      </a:r>
                      <a:endParaRPr lang="en-US" sz="750" b="0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</a:p>
                    <a:p>
                      <a:pPr algn="ctr"/>
                      <a:r>
                        <a:rPr lang="en-GB" sz="750" dirty="0">
                          <a:solidFill>
                            <a:prstClr val="black"/>
                          </a:solidFill>
                          <a:latin typeface="Century Gothic"/>
                        </a:rPr>
                        <a:t>Cheese Whirl with *</a:t>
                      </a:r>
                      <a:r>
                        <a:rPr lang="en-GB" sz="750" dirty="0">
                          <a:solidFill>
                            <a:prstClr val="black"/>
                          </a:solidFill>
                          <a:highlight>
                            <a:srgbClr val="FFD3CC"/>
                          </a:highlight>
                          <a:latin typeface="Century Gothic"/>
                        </a:rPr>
                        <a:t>Rice </a:t>
                      </a:r>
                      <a:r>
                        <a:rPr lang="en-GB" sz="750" dirty="0">
                          <a:solidFill>
                            <a:prstClr val="black"/>
                          </a:solidFill>
                          <a:latin typeface="Century Gothic"/>
                        </a:rPr>
                        <a:t>and Salads</a:t>
                      </a:r>
                      <a:endParaRPr lang="en-GB" sz="7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BBQ Quorn with Chips 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1492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3150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Freshly Chopped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Salad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Apple Crumble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Ice Cream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NEW</a:t>
                      </a:r>
                      <a:r>
                        <a:rPr lang="en-GB" sz="750" b="0" dirty="0">
                          <a:latin typeface="Century Gothic" panose="020B0502020202020204" pitchFamily="34" charset="0"/>
                        </a:rPr>
                        <a:t> Berry Mousse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Iced Vanilla Sponge</a:t>
                      </a:r>
                    </a:p>
                    <a:p>
                      <a:pPr algn="ctr"/>
                      <a:endParaRPr lang="en-GB" sz="750" dirty="0"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Vanilla Shortbread</a:t>
                      </a:r>
                    </a:p>
                    <a:p>
                      <a:pPr algn="ctr"/>
                      <a:endParaRPr lang="en-GB" sz="750" dirty="0">
                        <a:highlight>
                          <a:srgbClr val="54BCEB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13094" y="511140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20" y="5440959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063200" y="5462476"/>
            <a:ext cx="247427" cy="151432"/>
          </a:xfrm>
          <a:prstGeom prst="rect">
            <a:avLst/>
          </a:prstGeom>
        </p:spPr>
      </p:pic>
      <p:pic>
        <p:nvPicPr>
          <p:cNvPr id="170" name="Picture 169" descr="A picture containing shape&#10;&#10;Description automatically generated">
            <a:extLst>
              <a:ext uri="{FF2B5EF4-FFF2-40B4-BE49-F238E27FC236}">
                <a16:creationId xmlns:a16="http://schemas.microsoft.com/office/drawing/2014/main" id="{D121523B-C818-55F0-49EF-4282AD210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92" y="5440500"/>
            <a:ext cx="231314" cy="200055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93" y="5427737"/>
            <a:ext cx="200695" cy="207749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184711" y="5445811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093028" y="5453017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9248" y="5450745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23298" y="5450745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75762"/>
            <a:ext cx="1361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Spring Summer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2024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D2B24C-7DE0-5EE9-2F6C-0D77CDFE30ED}"/>
              </a:ext>
            </a:extLst>
          </p:cNvPr>
          <p:cNvSpPr txBox="1"/>
          <p:nvPr/>
        </p:nvSpPr>
        <p:spPr>
          <a:xfrm>
            <a:off x="414924" y="890187"/>
            <a:ext cx="98069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15/04/2024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06/05/2024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03/06/2024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24/06/2024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15/07/2024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09/09/2024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30/09/2024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21/10/2024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84376D-6DB0-4021-3868-87CC21886E1E}"/>
              </a:ext>
            </a:extLst>
          </p:cNvPr>
          <p:cNvSpPr txBox="1"/>
          <p:nvPr/>
        </p:nvSpPr>
        <p:spPr>
          <a:xfrm>
            <a:off x="424295" y="2548220"/>
            <a:ext cx="980694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13/05/2024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10/06/2024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01/07/2024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16/09/2024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07/10/2024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6EC76D-B134-1125-35CC-D1633740FA73}"/>
              </a:ext>
            </a:extLst>
          </p:cNvPr>
          <p:cNvSpPr txBox="1"/>
          <p:nvPr/>
        </p:nvSpPr>
        <p:spPr>
          <a:xfrm>
            <a:off x="441670" y="4273451"/>
            <a:ext cx="9806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29/04/2024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17/06/2024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08/07/2024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02/09/2024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23/09/2024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14/10/2024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3" name="Table 107">
            <a:extLst>
              <a:ext uri="{FF2B5EF4-FFF2-40B4-BE49-F238E27FC236}">
                <a16:creationId xmlns:a16="http://schemas.microsoft.com/office/drawing/2014/main" id="{F3D7B340-B940-FCF6-32EB-7529ADACE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372440"/>
              </p:ext>
            </p:extLst>
          </p:nvPr>
        </p:nvGraphicFramePr>
        <p:xfrm>
          <a:off x="2498306" y="2217349"/>
          <a:ext cx="7024778" cy="1539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382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594582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79656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59937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280784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75875"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      Pasta Kitchen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      Tomato Pasta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or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Carbonara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Pasta with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Toppings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Burger with Potato Wedges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Tomato Sauce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Chicken,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Stuffing,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Roast Potatoes, &amp; Gravy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Beef Lasagne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Garlic Bread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Fishfingers or Salmon Fishfingers with Chips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Burger with Potato Wedges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Vegetable Wellington, Stuffing, Roast Potatoes &amp; Gravy</a:t>
                      </a:r>
                      <a:endParaRPr lang="en-US" sz="75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Vegan Sausage Roll with Chips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179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50" dirty="0">
                          <a:latin typeface="Century Gothic"/>
                        </a:rPr>
                        <a:t>Vegetables of the Day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4109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Chocolate Brownie</a:t>
                      </a:r>
                      <a:endParaRPr lang="en-GB" sz="750" b="0" dirty="0">
                        <a:latin typeface="Century Gothic"/>
                      </a:endParaRPr>
                    </a:p>
                    <a:p>
                      <a:pPr algn="ctr"/>
                      <a:endParaRPr lang="en-GB" sz="750" b="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NEW </a:t>
                      </a:r>
                      <a:r>
                        <a:rPr lang="en-GB" sz="750" b="0" dirty="0">
                          <a:latin typeface="Century Gothic"/>
                        </a:rPr>
                        <a:t>Iced Biscuit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 Medley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Jelly with Mandarins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Oaty Cookie</a:t>
                      </a: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35" name="Table 107">
            <a:extLst>
              <a:ext uri="{FF2B5EF4-FFF2-40B4-BE49-F238E27FC236}">
                <a16:creationId xmlns:a16="http://schemas.microsoft.com/office/drawing/2014/main" id="{B4EF5B37-74E9-65EC-1C4E-D4CFFBE15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001008"/>
              </p:ext>
            </p:extLst>
          </p:nvPr>
        </p:nvGraphicFramePr>
        <p:xfrm>
          <a:off x="2459584" y="3796121"/>
          <a:ext cx="7130644" cy="1623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82011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98941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All-Day Vegetarian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Breakfast 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Paella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Patatas Bravas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1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Meatballs with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Roast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Gammon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, New Potatoes </a:t>
                      </a:r>
                      <a:r>
                        <a:rPr lang="en-GB" sz="750" b="0" i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 Mashed Potatoes &amp; Gravy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Fajitas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Fishfingers with Chips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036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Chilli with 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Meatballs with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Parsnip &amp; Sweet Potato Loaf with New Potatoes </a:t>
                      </a:r>
                      <a:r>
                        <a:rPr lang="en-US" sz="750" b="0" i="1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or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 Mashed Potatoes &amp; Gravy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Macaroni Cheese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0" i="0" u="none" strike="noStrike" noProof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i="0" u="none" strike="noStrike" noProof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Cheese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Chips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974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50" dirty="0">
                          <a:latin typeface="Century Gothic"/>
                        </a:rPr>
                        <a:t>Vegetables of the Day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1912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Fruit with Ice Cream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Syrup Snap Biscuit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 Platter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Chocolate Shortbread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Summer Lemon Cake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F74E61BB-DE14-C023-FD90-2515DE616512}"/>
              </a:ext>
            </a:extLst>
          </p:cNvPr>
          <p:cNvSpPr txBox="1"/>
          <p:nvPr/>
        </p:nvSpPr>
        <p:spPr>
          <a:xfrm>
            <a:off x="1527089" y="2151445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9926EA-E518-36F8-4CF9-D08EBC08FA07}"/>
              </a:ext>
            </a:extLst>
          </p:cNvPr>
          <p:cNvSpPr txBox="1"/>
          <p:nvPr/>
        </p:nvSpPr>
        <p:spPr>
          <a:xfrm>
            <a:off x="1527089" y="3785701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B89017A0-0A7A-6C26-ED4F-F2A41EC560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527" y="2301815"/>
            <a:ext cx="200695" cy="20774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C393CE70-8C28-C60C-7541-37FAD40449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69" y="741473"/>
            <a:ext cx="200695" cy="207749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EC7708D-4D29-6E31-34C0-26771DF3FF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26" y="3850127"/>
            <a:ext cx="200695" cy="207749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C0F26CD6-6B8D-B13A-1C95-BE8C728AD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91251" y="2979706"/>
            <a:ext cx="247427" cy="151432"/>
          </a:xfrm>
          <a:prstGeom prst="rect">
            <a:avLst/>
          </a:prstGeom>
        </p:spPr>
      </p:pic>
      <p:pic>
        <p:nvPicPr>
          <p:cNvPr id="24" name="Picture 23" descr="A picture containing object&#10;&#10;Description automatically generated">
            <a:extLst>
              <a:ext uri="{FF2B5EF4-FFF2-40B4-BE49-F238E27FC236}">
                <a16:creationId xmlns:a16="http://schemas.microsoft.com/office/drawing/2014/main" id="{BB2B8051-67FF-4A1D-03E8-5D592D6AFC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33476" y="2979706"/>
            <a:ext cx="247427" cy="151432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16493AC9-5406-6573-98DB-3D13774AF2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824987" y="2804813"/>
            <a:ext cx="247427" cy="151432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CB94044C-9C72-3609-3B02-93B5F36913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12707" y="2971779"/>
            <a:ext cx="247427" cy="151432"/>
          </a:xfrm>
          <a:prstGeom prst="rect">
            <a:avLst/>
          </a:prstGeom>
        </p:spPr>
      </p:pic>
      <p:pic>
        <p:nvPicPr>
          <p:cNvPr id="27" name="Picture 26" descr="A picture containing object&#10;&#10;Description automatically generated">
            <a:extLst>
              <a:ext uri="{FF2B5EF4-FFF2-40B4-BE49-F238E27FC236}">
                <a16:creationId xmlns:a16="http://schemas.microsoft.com/office/drawing/2014/main" id="{FC6EAC2C-B4DF-FD1C-F1E2-59C4719856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50089" y="2979705"/>
            <a:ext cx="247427" cy="151432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5A3BBE1F-35A4-86D1-A22B-EF5396F835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57252" y="1232920"/>
            <a:ext cx="247427" cy="151432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EEDA0204-0703-94CE-3A33-46505545A0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39919" y="1384995"/>
            <a:ext cx="247427" cy="151432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67390B53-0E46-C4ED-2554-9E7B9C5AFC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99054" y="4655111"/>
            <a:ext cx="247427" cy="151432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512E00F4-1E92-2484-360A-463A90C753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10442" y="4647858"/>
            <a:ext cx="247427" cy="151432"/>
          </a:xfrm>
          <a:prstGeom prst="rect">
            <a:avLst/>
          </a:prstGeom>
        </p:spPr>
      </p:pic>
      <p:pic>
        <p:nvPicPr>
          <p:cNvPr id="33" name="Picture 32" descr="A picture containing object&#10;&#10;Description automatically generated">
            <a:extLst>
              <a:ext uri="{FF2B5EF4-FFF2-40B4-BE49-F238E27FC236}">
                <a16:creationId xmlns:a16="http://schemas.microsoft.com/office/drawing/2014/main" id="{963CC146-33EC-B93B-9CF0-138C64C163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35693" y="4450697"/>
            <a:ext cx="247427" cy="151432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CF6DFC2E-414A-E04E-14D9-7CF83D93A7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20" y="1276767"/>
            <a:ext cx="171798" cy="170477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A08545DB-D8B4-BDBB-A7B1-90456A1D09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966" y="1894482"/>
            <a:ext cx="171798" cy="170477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60A80F50-BB01-215B-5E90-4DF1D2CEA8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198" y="4012988"/>
            <a:ext cx="171798" cy="170477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F7E5817A-4E52-A98F-5361-6A87BDEDA9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597" y="2902674"/>
            <a:ext cx="171798" cy="170477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8AE4FC35-342E-A85B-58DF-B0666C03E0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579" y="838165"/>
            <a:ext cx="171798" cy="170477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C985E992-44F5-22BE-B6B4-431975199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18" y="3395024"/>
            <a:ext cx="171798" cy="170477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0138658F-AA40-1561-409A-B67558BE73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83" y="4433516"/>
            <a:ext cx="171798" cy="170477"/>
          </a:xfrm>
          <a:prstGeom prst="rect">
            <a:avLst/>
          </a:prstGeom>
        </p:spPr>
      </p:pic>
      <p:pic>
        <p:nvPicPr>
          <p:cNvPr id="5" name="Picture 4" descr="A logo with a fork and spoon&#10;&#10;Description automatically generated with low confidence">
            <a:extLst>
              <a:ext uri="{FF2B5EF4-FFF2-40B4-BE49-F238E27FC236}">
                <a16:creationId xmlns:a16="http://schemas.microsoft.com/office/drawing/2014/main" id="{0E645463-2AC9-6964-6251-E6BA46DB4C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69" y="2428954"/>
            <a:ext cx="685959" cy="685959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D1BD9A50-D2E3-BFC2-36A3-44DD870F73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45383" y="1901798"/>
            <a:ext cx="247427" cy="151432"/>
          </a:xfrm>
          <a:prstGeom prst="rect">
            <a:avLst/>
          </a:prstGeom>
        </p:spPr>
      </p:pic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ABDFF177-5248-FAEF-F2FC-7FC7E0779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12706" y="1877083"/>
            <a:ext cx="247427" cy="151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381A7B-CAF6-1F12-C99F-7E259B91D5B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9424" y="3601316"/>
            <a:ext cx="1066477" cy="577758"/>
          </a:xfrm>
          <a:prstGeom prst="rect">
            <a:avLst/>
          </a:prstGeom>
        </p:spPr>
      </p:pic>
      <p:pic>
        <p:nvPicPr>
          <p:cNvPr id="15" name="Picture 14" descr="A blue and white flag with black letters&#10;&#10;Description automatically generated">
            <a:extLst>
              <a:ext uri="{FF2B5EF4-FFF2-40B4-BE49-F238E27FC236}">
                <a16:creationId xmlns:a16="http://schemas.microsoft.com/office/drawing/2014/main" id="{186965D6-B703-C66E-9671-C7D72B2314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121" y="553269"/>
            <a:ext cx="538916" cy="351078"/>
          </a:xfrm>
          <a:prstGeom prst="rect">
            <a:avLst/>
          </a:prstGeom>
        </p:spPr>
      </p:pic>
      <p:pic>
        <p:nvPicPr>
          <p:cNvPr id="21" name="Picture 20" descr="A picture containing object&#10;&#10;Description automatically generated">
            <a:extLst>
              <a:ext uri="{FF2B5EF4-FFF2-40B4-BE49-F238E27FC236}">
                <a16:creationId xmlns:a16="http://schemas.microsoft.com/office/drawing/2014/main" id="{48AE2652-6618-E91F-3E00-AC6AF3EDF5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87426" y="3450360"/>
            <a:ext cx="247427" cy="151432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5B62A2EC-6CA7-238C-F835-5FA0AD2891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783711" y="3544287"/>
            <a:ext cx="247427" cy="124366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32D902BE-8696-86B8-47D1-5D4FF2309C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055505" y="3543902"/>
            <a:ext cx="247427" cy="124366"/>
          </a:xfrm>
          <a:prstGeom prst="rect">
            <a:avLst/>
          </a:prstGeom>
        </p:spPr>
      </p:pic>
      <p:pic>
        <p:nvPicPr>
          <p:cNvPr id="46" name="Picture 45" descr="A picture containing object&#10;&#10;Description automatically generated">
            <a:extLst>
              <a:ext uri="{FF2B5EF4-FFF2-40B4-BE49-F238E27FC236}">
                <a16:creationId xmlns:a16="http://schemas.microsoft.com/office/drawing/2014/main" id="{0119A2A1-4BAC-1987-1E4C-4A7F0879DF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933011" y="5183429"/>
            <a:ext cx="247427" cy="124366"/>
          </a:xfrm>
          <a:prstGeom prst="rect">
            <a:avLst/>
          </a:prstGeom>
        </p:spPr>
      </p:pic>
      <p:pic>
        <p:nvPicPr>
          <p:cNvPr id="47" name="Picture 46" descr="A picture containing object&#10;&#10;Description automatically generated">
            <a:extLst>
              <a:ext uri="{FF2B5EF4-FFF2-40B4-BE49-F238E27FC236}">
                <a16:creationId xmlns:a16="http://schemas.microsoft.com/office/drawing/2014/main" id="{058AB9FA-ABC3-2D61-8C62-069E1C1BBD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052187" y="5171571"/>
            <a:ext cx="247427" cy="124366"/>
          </a:xfrm>
          <a:prstGeom prst="rect">
            <a:avLst/>
          </a:prstGeom>
        </p:spPr>
      </p:pic>
      <p:pic>
        <p:nvPicPr>
          <p:cNvPr id="48" name="Picture 47" descr="A picture containing object&#10;&#10;Description automatically generated">
            <a:extLst>
              <a:ext uri="{FF2B5EF4-FFF2-40B4-BE49-F238E27FC236}">
                <a16:creationId xmlns:a16="http://schemas.microsoft.com/office/drawing/2014/main" id="{0639A69D-AC11-E2CD-1920-F0DF83CA70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09725" y="5144476"/>
            <a:ext cx="247427" cy="124366"/>
          </a:xfrm>
          <a:prstGeom prst="rect">
            <a:avLst/>
          </a:prstGeom>
        </p:spPr>
      </p:pic>
      <p:pic>
        <p:nvPicPr>
          <p:cNvPr id="49" name="Picture 48" descr="A picture containing object&#10;&#10;Description automatically generated">
            <a:extLst>
              <a:ext uri="{FF2B5EF4-FFF2-40B4-BE49-F238E27FC236}">
                <a16:creationId xmlns:a16="http://schemas.microsoft.com/office/drawing/2014/main" id="{482D1A0C-AD9E-EF13-1DBF-370D8399BC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08445" y="1286288"/>
            <a:ext cx="247427" cy="15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20" ma:contentTypeDescription="Create a new document." ma:contentTypeScope="" ma:versionID="7576904bf24d1eb72bf6a5e969b2b86d">
  <xsd:schema xmlns:xsd="http://www.w3.org/2001/XMLSchema" xmlns:xs="http://www.w3.org/2001/XMLSchema" xmlns:p="http://schemas.microsoft.com/office/2006/metadata/properties" xmlns:ns2="cc315347-6dc2-4f31-871c-4fac13c8e90b" xmlns:ns3="abd9c013-afd4-4605-a7aa-45ecbe72d026" targetNamespace="http://schemas.microsoft.com/office/2006/metadata/properties" ma:root="true" ma:fieldsID="c5405c05de26017c1e3fa6f7b0cad37b" ns2:_="" ns3:_="">
    <xsd:import namespace="cc315347-6dc2-4f31-871c-4fac13c8e90b"/>
    <xsd:import namespace="abd9c013-afd4-4605-a7aa-45ecbe72d026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ag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ags" ma:index="22" nillable="true" ma:displayName="Tags" ma:format="Dropdown" ma:internalName="Tags">
      <xsd:simpleType>
        <xsd:restriction base="dms:Choice">
          <xsd:enumeration value="Poster"/>
          <xsd:enumeration value="Bulletin"/>
          <xsd:enumeration value="Offers"/>
          <xsd:enumeration value="Menu"/>
          <xsd:enumeration value="Guide"/>
          <xsd:enumeration value="Recipes"/>
          <xsd:enumeration value="FS13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c013-afd4-4605-a7aa-45ecbe72d0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54521f6-1ebf-4e9c-aee0-7875e57b3681}" ma:internalName="TaxCatchAll" ma:showField="CatchAllData" ma:web="abd9c013-afd4-4605-a7aa-45ecbe72d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cc315347-6dc2-4f31-871c-4fac13c8e90b">Menus</Document_x0020_Type>
    <lcf76f155ced4ddcb4097134ff3c332f xmlns="cc315347-6dc2-4f31-871c-4fac13c8e90b">
      <Terms xmlns="http://schemas.microsoft.com/office/infopath/2007/PartnerControls"/>
    </lcf76f155ced4ddcb4097134ff3c332f>
    <TaxCatchAll xmlns="abd9c013-afd4-4605-a7aa-45ecbe72d026" xsi:nil="true"/>
    <Tags xmlns="cc315347-6dc2-4f31-871c-4fac13c8e90b">Menu</Tag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E91EC3-8DB9-428D-943B-4C88B0606A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abd9c013-afd4-4605-a7aa-45ecbe72d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schemas.openxmlformats.org/package/2006/metadata/core-properties"/>
    <ds:schemaRef ds:uri="http://purl.org/dc/dcmitype/"/>
    <ds:schemaRef ds:uri="cc315347-6dc2-4f31-871c-4fac13c8e90b"/>
    <ds:schemaRef ds:uri="http://schemas.microsoft.com/office/2006/metadata/properties"/>
    <ds:schemaRef ds:uri="abd9c013-afd4-4605-a7aa-45ecbe72d026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5117</TotalTime>
  <Words>370</Words>
  <Application>Microsoft Office PowerPoint</Application>
  <PresentationFormat>A4 Paper (210x297 mm)</PresentationFormat>
  <Paragraphs>148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B Saunders</cp:lastModifiedBy>
  <cp:revision>19</cp:revision>
  <cp:lastPrinted>2020-03-11T16:56:56Z</cp:lastPrinted>
  <dcterms:created xsi:type="dcterms:W3CDTF">2014-08-19T19:35:20Z</dcterms:created>
  <dcterms:modified xsi:type="dcterms:W3CDTF">2024-03-08T15:15:21Z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  <property fmtid="{D5CDD505-2E9C-101B-9397-08002B2CF9AE}" pid="6" name="MediaServiceImageTags">
    <vt:lpwstr/>
  </property>
</Properties>
</file>