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91F6-8A9C-43B8-879E-10A226BE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482BF-C7E6-4EA9-A0D1-447C4212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01282-F5EA-41F1-BA27-4057341E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A622-1238-416E-83BF-C0641BBF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93C1-1DEF-45BA-BB3E-60DAA035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9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1976-BAE1-451A-A3F6-C3E975CA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C00FF-7C17-4FE1-B7A0-D3888BF0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D303-3694-4154-B0BA-9624FAE8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61807-BA43-42E1-B6EF-AB3B8040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9F0F-FF93-4DC1-921E-A6EE5287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2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E1A94-BED4-488E-ABB1-4D8C676A7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F7C98-A792-40C3-A40A-CC82862AA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81C76-145D-45BE-986C-A97465FE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A552A-F392-4D59-8D93-42C8D9C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F824C-AB0A-4E53-A557-1101016D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B2EB-418C-4E5E-A973-EE7ECE86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80C8-A405-466C-9884-82CD7A5D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0E2F-065E-410B-9690-4E8CA2C1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B729-F0F5-4E77-80A0-99DC6B79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09A2-CC08-4755-93B5-4539F5CD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4CE8-E95C-406D-9F4C-602C9CC8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63B0-4C21-4348-B044-8CD6E678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AF845-E15B-4AA5-9639-5D16B439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77E3-798F-43E2-8B36-DDD5E13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1ECE-499A-4D55-B24E-B09844C0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6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3AD2-2D00-484F-88EA-BE14CE4C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6A14-FF37-422B-8AF7-E77ED55DB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8060F-8F31-4163-9B5D-DEB4FBE4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85089-DC5A-4D7F-902C-7D407A09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F1C89-4C3E-4E45-913C-FF55C9E1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DD8E1-FE59-4701-8C71-F7CA043B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E670-3168-4F33-998C-67170DFF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D0B0D-ECA7-420B-B038-654DF3864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A0BCD-48C9-4831-9E6A-3D1D4650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BF69F-B361-4845-BF07-9AC71BA42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B9C88-DB03-48E9-9C11-D8C49FC51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519D3-8546-412F-AC24-8B727431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A9CBD-4176-46C4-B1AB-42C4BFBE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522C6-E1F0-41BF-BB9C-7C0B679A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7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A988-4E68-47DF-A5DC-12E73F07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DFA48-A693-448F-AA8D-39BDC83B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4BDBF-08A9-405F-8BFB-388414F7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14B15-B0CE-430B-8290-4D79D20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61E18-1A5B-465C-A25D-5E95D6C2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231E3-5E5D-4771-A4CE-91ACF215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13420-435F-43D2-9FBE-72FCDEF2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DB53-3AF6-4FF8-9F47-38D91002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FA64-8308-4EF4-9F9D-A82D62A95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8E6D-E2F8-4FFF-A437-B2C923F37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23176-802E-4C2E-9712-ACEC0E84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57D69-D043-4DC3-9C3C-29D004C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7FECA-88AB-4008-994A-7DA51E93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9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C400-8D9F-4D54-9221-81C4A541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FC143-861F-40A4-8340-5A630260A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406B5-68DB-4131-A8AB-819696414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D9CBC-6B57-4FFB-87AD-5677D76E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9E81E-36B6-4E14-94E1-1D6EC82C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15350-F751-4AB8-9D74-E67EB274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5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A57EA-DDD4-4FCE-862D-D516DEEE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8723-7B05-42EB-8308-806D79BB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86F51-95BE-47DA-829E-8EC3D6D32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1A81-8241-44AB-9152-731F3979B0B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D1FC-0A7D-4CE6-81DB-8E6ED2BE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B9FA-41E7-408A-875C-483FC129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B99C-6143-436A-BD8B-1B9A7A944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6F18C-8FA1-4139-9A20-DCBA2900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69" y="2578089"/>
            <a:ext cx="2714766" cy="144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F83AB-5E24-47D6-91CB-11D824D6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5" y="428659"/>
            <a:ext cx="1904290" cy="1028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4E932-6F34-48CF-B461-68AC89CB060E}"/>
              </a:ext>
            </a:extLst>
          </p:cNvPr>
          <p:cNvSpPr/>
          <p:nvPr/>
        </p:nvSpPr>
        <p:spPr>
          <a:xfrm>
            <a:off x="216023" y="1457211"/>
            <a:ext cx="3175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Joel park is on our doorstep and we are lucky to 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partnership with the </a:t>
            </a:r>
            <a:r>
              <a:rPr lang="en-GB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Earley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Town Council 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the field for sporting events, walks and other 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such as bug hunts and sponsored events. </a:t>
            </a:r>
            <a:endParaRPr lang="en-GB" sz="11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986A3F-29C8-439C-B9D0-5488D3F7582B}"/>
              </a:ext>
            </a:extLst>
          </p:cNvPr>
          <p:cNvCxnSpPr>
            <a:cxnSpLocks/>
          </p:cNvCxnSpPr>
          <p:nvPr/>
        </p:nvCxnSpPr>
        <p:spPr>
          <a:xfrm flipH="1" flipV="1">
            <a:off x="3391271" y="2068497"/>
            <a:ext cx="1012053" cy="57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B709B49-81E8-43B6-912F-CDF85E759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3" y="2933332"/>
            <a:ext cx="1669688" cy="1442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176768-D986-4DB6-9577-B9C6BECE89CF}"/>
              </a:ext>
            </a:extLst>
          </p:cNvPr>
          <p:cNvSpPr/>
          <p:nvPr/>
        </p:nvSpPr>
        <p:spPr>
          <a:xfrm>
            <a:off x="216023" y="4376310"/>
            <a:ext cx="1669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enjoy a close relationship with </a:t>
            </a:r>
            <a:r>
              <a:rPr lang="en-GB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Earley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 Peter’s Church. We hold services weekly in the church as well as accessing the church hall for workshops.</a:t>
            </a:r>
            <a:endParaRPr lang="en-GB" sz="1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0A7295-240D-445A-AB9C-20B69ABC7879}"/>
              </a:ext>
            </a:extLst>
          </p:cNvPr>
          <p:cNvCxnSpPr/>
          <p:nvPr/>
        </p:nvCxnSpPr>
        <p:spPr>
          <a:xfrm flipH="1">
            <a:off x="2050742" y="3654821"/>
            <a:ext cx="2192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D119-BC19-41DC-BC48-42D0206BB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886" y="5146366"/>
            <a:ext cx="2192784" cy="9812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A0FD4B-B504-4547-ABAD-6EBE51E0D28A}"/>
              </a:ext>
            </a:extLst>
          </p:cNvPr>
          <p:cNvSpPr/>
          <p:nvPr/>
        </p:nvSpPr>
        <p:spPr>
          <a:xfrm>
            <a:off x="4543887" y="6127578"/>
            <a:ext cx="3104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strong relationship the Tots and Teddies group which meets termly in the church. Our staff visit the group and get to know parents and children.</a:t>
            </a:r>
            <a:endParaRPr lang="en-GB" sz="1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A0F025-38FB-4CE6-A91A-8B8285F2E335}"/>
              </a:ext>
            </a:extLst>
          </p:cNvPr>
          <p:cNvCxnSpPr/>
          <p:nvPr/>
        </p:nvCxnSpPr>
        <p:spPr>
          <a:xfrm>
            <a:off x="5822852" y="4136994"/>
            <a:ext cx="0" cy="89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FA105B-06C5-4A87-8327-FC6BF69CE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051" y="5146366"/>
            <a:ext cx="2886478" cy="8966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9638AC6-62FD-426E-94E8-38D7A3C0B9C9}"/>
              </a:ext>
            </a:extLst>
          </p:cNvPr>
          <p:cNvSpPr/>
          <p:nvPr/>
        </p:nvSpPr>
        <p:spPr>
          <a:xfrm>
            <a:off x="8170336" y="6062090"/>
            <a:ext cx="2966181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children are fortunate be taught  by Berkshire Maestros. All year 4 children are given the opportunity to learn a brass instrument and perform in a concert at the end of the term.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B2E4AF-3EB1-4B62-93CB-67F1994D665D}"/>
              </a:ext>
            </a:extLst>
          </p:cNvPr>
          <p:cNvCxnSpPr>
            <a:cxnSpLocks/>
          </p:cNvCxnSpPr>
          <p:nvPr/>
        </p:nvCxnSpPr>
        <p:spPr>
          <a:xfrm>
            <a:off x="7180235" y="4067003"/>
            <a:ext cx="826688" cy="89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CF62F27-5186-4D38-8257-641553C66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467" y="1748459"/>
            <a:ext cx="3079690" cy="7874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76C614-C6E4-4CFA-8786-9A7179F8218A}"/>
              </a:ext>
            </a:extLst>
          </p:cNvPr>
          <p:cNvSpPr/>
          <p:nvPr/>
        </p:nvSpPr>
        <p:spPr>
          <a:xfrm>
            <a:off x="8855263" y="2608945"/>
            <a:ext cx="34179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host the Earley Music School each Saturday morning where the community are able to learn a variety of musical instruments.</a:t>
            </a:r>
            <a:endParaRPr lang="en-GB" sz="1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23CC05-D2B7-4992-AE71-12A8C90FA883}"/>
              </a:ext>
            </a:extLst>
          </p:cNvPr>
          <p:cNvCxnSpPr>
            <a:cxnSpLocks/>
          </p:cNvCxnSpPr>
          <p:nvPr/>
        </p:nvCxnSpPr>
        <p:spPr>
          <a:xfrm flipV="1">
            <a:off x="7294174" y="2479938"/>
            <a:ext cx="1314223" cy="46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CDAC191-1D3F-4152-92EC-6CAB26750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528" y="4172748"/>
            <a:ext cx="2068137" cy="86088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00238F-B6FC-477B-94B4-A366EFC06509}"/>
              </a:ext>
            </a:extLst>
          </p:cNvPr>
          <p:cNvSpPr/>
          <p:nvPr/>
        </p:nvSpPr>
        <p:spPr>
          <a:xfrm>
            <a:off x="2028615" y="5008215"/>
            <a:ext cx="2890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school is part of the Reading University Schools partnership and we welcome trainee teachers across the year for their school placements as part of their teacher training courses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9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52F6A2-8106-4383-8C0E-8571B863713A}"/>
              </a:ext>
            </a:extLst>
          </p:cNvPr>
          <p:cNvCxnSpPr>
            <a:endCxn id="26" idx="3"/>
          </p:cNvCxnSpPr>
          <p:nvPr/>
        </p:nvCxnSpPr>
        <p:spPr>
          <a:xfrm flipH="1">
            <a:off x="4305665" y="4172748"/>
            <a:ext cx="381745" cy="43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0F5C868-AE0A-4810-B541-E9C067E75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849" y="80649"/>
            <a:ext cx="2470117" cy="100324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789D18C-A878-4C7A-90CA-2B3AB93EC44D}"/>
              </a:ext>
            </a:extLst>
          </p:cNvPr>
          <p:cNvSpPr/>
          <p:nvPr/>
        </p:nvSpPr>
        <p:spPr>
          <a:xfrm>
            <a:off x="3830156" y="974993"/>
            <a:ext cx="3985392" cy="41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part of a large network of high performing schools that support each other, share best practice and resources.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DA8767-F9EA-4211-BD46-70CDFE6D1DE2}"/>
              </a:ext>
            </a:extLst>
          </p:cNvPr>
          <p:cNvCxnSpPr/>
          <p:nvPr/>
        </p:nvCxnSpPr>
        <p:spPr>
          <a:xfrm flipV="1">
            <a:off x="5599907" y="1556928"/>
            <a:ext cx="0" cy="90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25D38DC5-7A12-4AB9-8B44-5E5D3D0F5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1592" y="155376"/>
            <a:ext cx="1740408" cy="6434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91B5CB-91C7-41C1-B456-C290598E75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5263" y="161266"/>
            <a:ext cx="1596329" cy="6532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E55BD57-93A3-400B-95E5-A457343F2328}"/>
              </a:ext>
            </a:extLst>
          </p:cNvPr>
          <p:cNvSpPr/>
          <p:nvPr/>
        </p:nvSpPr>
        <p:spPr>
          <a:xfrm>
            <a:off x="8771467" y="878601"/>
            <a:ext cx="32045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good relationship with local secondary schools and attend open days, sporting events and take part in other extracurricular activities. </a:t>
            </a:r>
            <a:endParaRPr lang="en-GB" sz="1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337C48D-3875-481F-98F5-EF524FDF4E80}"/>
              </a:ext>
            </a:extLst>
          </p:cNvPr>
          <p:cNvCxnSpPr>
            <a:endCxn id="36" idx="1"/>
          </p:cNvCxnSpPr>
          <p:nvPr/>
        </p:nvCxnSpPr>
        <p:spPr>
          <a:xfrm flipV="1">
            <a:off x="7242380" y="1155600"/>
            <a:ext cx="1529087" cy="142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19E41833-64C1-4014-9B32-E824E6C17F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3463" y="3210317"/>
            <a:ext cx="2115589" cy="786565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B1BB53-731F-4A51-BE2C-87ACACEC9109}"/>
              </a:ext>
            </a:extLst>
          </p:cNvPr>
          <p:cNvCxnSpPr/>
          <p:nvPr/>
        </p:nvCxnSpPr>
        <p:spPr>
          <a:xfrm>
            <a:off x="7294174" y="3654821"/>
            <a:ext cx="1639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567B0118-CFA2-4D0D-A070-C90386158FE0}"/>
              </a:ext>
            </a:extLst>
          </p:cNvPr>
          <p:cNvSpPr/>
          <p:nvPr/>
        </p:nvSpPr>
        <p:spPr>
          <a:xfrm>
            <a:off x="8774096" y="3934762"/>
            <a:ext cx="3417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444444"/>
                </a:solidFill>
                <a:ea typeface="Calibri" panose="020F0502020204030204" pitchFamily="34" charset="0"/>
              </a:rPr>
              <a:t>We work in partnership with a team of professionals from, the Oxford Diocese who support the school both spiritually and educationally.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3317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Kirsteen Austin</dc:creator>
  <cp:lastModifiedBy>Tom Smith</cp:lastModifiedBy>
  <cp:revision>8</cp:revision>
  <dcterms:created xsi:type="dcterms:W3CDTF">2023-11-13T21:32:25Z</dcterms:created>
  <dcterms:modified xsi:type="dcterms:W3CDTF">2023-11-14T14:37:03Z</dcterms:modified>
</cp:coreProperties>
</file>